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330" r:id="rId4"/>
    <p:sldId id="332" r:id="rId5"/>
    <p:sldId id="33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D7E1F21-FB05-4848-BC28-38465E60DB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3428996"/>
            <a:ext cx="8689976" cy="2071255"/>
          </a:xfrm>
        </p:spPr>
        <p:txBody>
          <a:bodyPr>
            <a:normAutofit lnSpcReduction="10000"/>
          </a:bodyPr>
          <a:lstStyle/>
          <a:p>
            <a:pPr rtl="1"/>
            <a:r>
              <a:rPr lang="ar-EG" sz="5400" b="1" dirty="0"/>
              <a:t>البرمجيـــات</a:t>
            </a:r>
            <a:endParaRPr lang="en-GB" sz="5400" dirty="0"/>
          </a:p>
          <a:p>
            <a:pPr rtl="1"/>
            <a:r>
              <a:rPr lang="en-US" sz="5400" b="1" dirty="0"/>
              <a:t>Software</a:t>
            </a:r>
            <a:endParaRPr lang="en-GB" sz="5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B0455B-0431-40E9-BB8E-EB0A44D2833F}"/>
              </a:ext>
            </a:extLst>
          </p:cNvPr>
          <p:cNvSpPr/>
          <p:nvPr/>
        </p:nvSpPr>
        <p:spPr>
          <a:xfrm>
            <a:off x="1751012" y="1413160"/>
            <a:ext cx="843207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8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تكنولوجيا المعلومات</a:t>
            </a:r>
            <a:endParaRPr lang="en-GB" sz="88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741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F12D2-2CF7-48C7-8C0D-7B998C8DD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466116"/>
            <a:ext cx="10364451" cy="1293410"/>
          </a:xfrm>
        </p:spPr>
        <p:txBody>
          <a:bodyPr>
            <a:normAutofit/>
          </a:bodyPr>
          <a:lstStyle/>
          <a:p>
            <a:r>
              <a:rPr lang="ar-SA" b="1" dirty="0"/>
              <a:t>البرامج التطبيقية</a:t>
            </a:r>
            <a:endParaRPr lang="en-GB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C27E3-082F-416A-AD61-6026D415758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050474"/>
            <a:ext cx="10363826" cy="3740726"/>
          </a:xfrm>
        </p:spPr>
        <p:txBody>
          <a:bodyPr>
            <a:normAutofit/>
          </a:bodyPr>
          <a:lstStyle/>
          <a:p>
            <a:pPr algn="r" rtl="1"/>
            <a:r>
              <a:rPr lang="ar-EG" sz="2400" dirty="0"/>
              <a:t>هي البرامج التي تمكن المستخدم أن يكون منتجا عند استخدام الحاسب. </a:t>
            </a:r>
          </a:p>
          <a:p>
            <a:pPr algn="r" rtl="1"/>
            <a:r>
              <a:rPr lang="ar-EG" sz="2400" dirty="0"/>
              <a:t>أو بمعني اخر البرامج التي تؤدي وظيفه محددة.</a:t>
            </a:r>
          </a:p>
          <a:p>
            <a:pPr algn="r" rtl="1"/>
            <a:r>
              <a:rPr lang="ar-SA" sz="2400" dirty="0"/>
              <a:t>يمكن تقسيم البرامج التطبيقية إلى نوعين رئيسيين هما:</a:t>
            </a:r>
            <a:endParaRPr lang="ar-EG" sz="2400" dirty="0"/>
          </a:p>
          <a:p>
            <a:pPr algn="r" rtl="1"/>
            <a:r>
              <a:rPr lang="ar-SA" sz="2400" b="1" dirty="0"/>
              <a:t>تطبيقات أفقية </a:t>
            </a:r>
            <a:r>
              <a:rPr lang="en-US" sz="2400" b="1" dirty="0"/>
              <a:t>Horizontal S/W</a:t>
            </a:r>
            <a:endParaRPr lang="en-GB" sz="2400" dirty="0"/>
          </a:p>
          <a:p>
            <a:pPr algn="r" rtl="1"/>
            <a:r>
              <a:rPr lang="ar-SA" sz="2400" b="1" dirty="0"/>
              <a:t>تطبيقات رأسية </a:t>
            </a:r>
            <a:r>
              <a:rPr lang="en-US" sz="2400" b="1" dirty="0"/>
              <a:t>Vertical S/W</a:t>
            </a:r>
            <a:endParaRPr lang="en-GB" sz="2400" dirty="0"/>
          </a:p>
          <a:p>
            <a:pPr algn="r" rtl="1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94837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F12D2-2CF7-48C7-8C0D-7B998C8DD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466116"/>
            <a:ext cx="10364451" cy="1293410"/>
          </a:xfrm>
        </p:spPr>
        <p:txBody>
          <a:bodyPr>
            <a:normAutofit/>
          </a:bodyPr>
          <a:lstStyle/>
          <a:p>
            <a:pPr rtl="1"/>
            <a:r>
              <a:rPr lang="ar-SA" b="1" dirty="0"/>
              <a:t>تطبيقات أفقية </a:t>
            </a:r>
            <a:r>
              <a:rPr lang="en-US" b="1" dirty="0"/>
              <a:t>Horizontal SW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C27E3-082F-416A-AD61-6026D415758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14945"/>
            <a:ext cx="10363826" cy="4627419"/>
          </a:xfrm>
        </p:spPr>
        <p:txBody>
          <a:bodyPr>
            <a:normAutofit/>
          </a:bodyPr>
          <a:lstStyle/>
          <a:p>
            <a:pPr algn="r" rtl="1"/>
            <a:r>
              <a:rPr lang="ar-SA" sz="2800" dirty="0"/>
              <a:t>وهي التي تستخدم بين الأقسام المختلفة داخل المؤسسة ومنتشرة في السوق لتلبية احتياجات عدد كبير من الأشخاص</a:t>
            </a:r>
            <a:r>
              <a:rPr lang="ar-EG" sz="2800" dirty="0"/>
              <a:t>. مثل:</a:t>
            </a:r>
          </a:p>
          <a:p>
            <a:pPr lvl="0" algn="r" rtl="1"/>
            <a:r>
              <a:rPr lang="ar-SA" sz="2400" dirty="0"/>
              <a:t>برامج معالجة الكلمات </a:t>
            </a:r>
            <a:r>
              <a:rPr lang="en-US" sz="2400" dirty="0"/>
              <a:t>Word Processing</a:t>
            </a:r>
            <a:endParaRPr lang="en-GB" sz="2400" dirty="0"/>
          </a:p>
          <a:p>
            <a:pPr lvl="0" algn="r" rtl="1"/>
            <a:r>
              <a:rPr lang="ar-SA" sz="2400" dirty="0"/>
              <a:t>برامج التعامل مع الأرقام </a:t>
            </a:r>
            <a:r>
              <a:rPr lang="en-US" sz="2400" dirty="0"/>
              <a:t>Spread Sheet</a:t>
            </a:r>
            <a:endParaRPr lang="en-GB" sz="2400" dirty="0"/>
          </a:p>
          <a:p>
            <a:pPr lvl="0" algn="r" rtl="1"/>
            <a:r>
              <a:rPr lang="ar-SA" sz="2400" dirty="0"/>
              <a:t>برامج قواعد البيانات </a:t>
            </a:r>
            <a:r>
              <a:rPr lang="en-US" sz="2400" dirty="0"/>
              <a:t>Databases</a:t>
            </a:r>
            <a:endParaRPr lang="en-GB" sz="2400" dirty="0"/>
          </a:p>
          <a:p>
            <a:pPr lvl="0" algn="r" rtl="1"/>
            <a:r>
              <a:rPr lang="ar-SA" sz="2400" dirty="0"/>
              <a:t>برامج الرسومات </a:t>
            </a:r>
            <a:r>
              <a:rPr lang="en-US" sz="2400" dirty="0"/>
              <a:t>Graphics</a:t>
            </a:r>
            <a:endParaRPr lang="en-GB" sz="2400" dirty="0"/>
          </a:p>
          <a:p>
            <a:pPr lvl="0" algn="r" rtl="1"/>
            <a:r>
              <a:rPr lang="ar-SA" sz="2400" dirty="0"/>
              <a:t>برامج تصميم صفحات الويب </a:t>
            </a:r>
            <a:r>
              <a:rPr lang="en-US" sz="2400" dirty="0"/>
              <a:t>Web Design</a:t>
            </a:r>
            <a:endParaRPr lang="en-GB" sz="2400" dirty="0"/>
          </a:p>
          <a:p>
            <a:pPr marL="0" indent="0" algn="r" rtl="1">
              <a:buNone/>
            </a:pPr>
            <a:endParaRPr lang="en-US" sz="2800" dirty="0"/>
          </a:p>
          <a:p>
            <a:pPr algn="r" rtl="1"/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028619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BF252-9F55-487B-93EE-93302BD2F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307265"/>
          </a:xfrm>
        </p:spPr>
        <p:txBody>
          <a:bodyPr/>
          <a:lstStyle/>
          <a:p>
            <a:r>
              <a:rPr lang="ar-EG" b="1" dirty="0"/>
              <a:t> </a:t>
            </a:r>
            <a:r>
              <a:rPr lang="en-US" b="1" dirty="0"/>
              <a:t>Horizontal SW </a:t>
            </a:r>
            <a:r>
              <a:rPr lang="ar-SA" b="1" dirty="0"/>
              <a:t>تطبيقات أفقية</a:t>
            </a:r>
            <a:r>
              <a:rPr lang="ar-EG" b="1" dirty="0"/>
              <a:t> 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7E52D7-CD29-4324-9E5E-2548EBC46814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6437" y="1925781"/>
            <a:ext cx="6567054" cy="448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31624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F12D2-2CF7-48C7-8C0D-7B998C8DD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466116"/>
            <a:ext cx="10364451" cy="1293410"/>
          </a:xfrm>
        </p:spPr>
        <p:txBody>
          <a:bodyPr>
            <a:normAutofit/>
          </a:bodyPr>
          <a:lstStyle/>
          <a:p>
            <a:pPr rtl="1"/>
            <a:r>
              <a:rPr lang="ar-SA" b="1" dirty="0"/>
              <a:t>تطبيقات رأسية </a:t>
            </a:r>
            <a:r>
              <a:rPr lang="en-US" b="1" dirty="0"/>
              <a:t>Vertical SW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C27E3-082F-416A-AD61-6026D415758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050474"/>
            <a:ext cx="10363826" cy="3740726"/>
          </a:xfrm>
        </p:spPr>
        <p:txBody>
          <a:bodyPr>
            <a:normAutofit/>
          </a:bodyPr>
          <a:lstStyle/>
          <a:p>
            <a:pPr algn="r" rtl="1"/>
            <a:r>
              <a:rPr lang="ar-SA" sz="2800" dirty="0"/>
              <a:t>وهي تصمم لنوع معين من الأعمال أو لإدارة معينة داخل المؤسسة مثل برنامج للمحاسبة أو برنامج لإدارة المشروعات أو لحساب المرتبات</a:t>
            </a:r>
            <a:r>
              <a:rPr lang="ar-EG" sz="2800" dirty="0"/>
              <a:t>.</a:t>
            </a:r>
            <a:endParaRPr lang="en-GB" sz="3200" dirty="0"/>
          </a:p>
        </p:txBody>
      </p:sp>
      <p:pic>
        <p:nvPicPr>
          <p:cNvPr id="4" name="Picture 3" descr="1%20Product%20Maintenance">
            <a:extLst>
              <a:ext uri="{FF2B5EF4-FFF2-40B4-BE49-F238E27FC236}">
                <a16:creationId xmlns:a16="http://schemas.microsoft.com/office/drawing/2014/main" id="{9D4B13CD-B08B-4F69-8209-B406664F786D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3117273"/>
            <a:ext cx="5015345" cy="34774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5601509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754</TotalTime>
  <Words>127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Tw Cen MT</vt:lpstr>
      <vt:lpstr>Droplet</vt:lpstr>
      <vt:lpstr>PowerPoint Presentation</vt:lpstr>
      <vt:lpstr>البرامج التطبيقية</vt:lpstr>
      <vt:lpstr>تطبيقات أفقية Horizontal SW</vt:lpstr>
      <vt:lpstr> Horizontal SW تطبيقات أفقية </vt:lpstr>
      <vt:lpstr>تطبيقات رأسية Vertical SW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shady.elmashad@feng.bu.edu.eg</dc:creator>
  <cp:lastModifiedBy>shady.elmashad@feng.bu.edu.eg</cp:lastModifiedBy>
  <cp:revision>57</cp:revision>
  <dcterms:created xsi:type="dcterms:W3CDTF">2018-02-09T12:05:56Z</dcterms:created>
  <dcterms:modified xsi:type="dcterms:W3CDTF">2018-03-11T09:31:27Z</dcterms:modified>
</cp:coreProperties>
</file>